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6"/>
  </p:normalViewPr>
  <p:slideViewPr>
    <p:cSldViewPr snapToGrid="0">
      <p:cViewPr>
        <p:scale>
          <a:sx n="80" d="100"/>
          <a:sy n="80" d="100"/>
        </p:scale>
        <p:origin x="6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BABD5-8FBB-BD9B-9189-915FD6FFB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0BE379-4FA7-EF87-6359-4DAE9763F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52BBAC-5664-EFC7-821A-4992BF44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F681DC-5A81-3119-4343-2E9727B2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D3F181-9417-E902-F983-FC6B4DF5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3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D1C92-48DB-7C69-C6D4-1A64B1DA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C87E4B-5510-9938-C027-C2802C84C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068F3-A731-1C09-EA25-6CC421D4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C4910-8EB9-D059-98A5-DA821FBC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6257B-5F38-F216-B847-776B5759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85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9619DE4-DAA7-29C0-5145-0C33707E3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F53C297-3AAB-F950-35F8-2E3A76369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6FBE9C-F71C-F4B7-F275-A8F2A151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59EC6-1271-7161-4933-0DE53981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7FB035-7528-47AA-BBBB-5426C3A5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74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BDA9B-E096-38F2-E70E-6EDCD8A5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4F130-0ADE-2EB2-F8EE-D053B95F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A2A0A-7A79-F9EA-665C-A6F8A9AB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77BAC5-C942-1EE2-714F-DF656280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BD6B73-B97F-08A6-6F79-0FF2C379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40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77B5D-C7E2-C5C0-65FC-D120CBA5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D4C0A-669F-0D50-AB40-9CB50B677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BB2D83-4DE4-16F8-AA6E-70AFB168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C7C1AC-E0B1-BF73-BF03-DBEE20A8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C38977-11C2-60A3-6BAC-5B3B2084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04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BAD95-0E36-86DF-DD47-CA7B0B66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B7C5DE-5842-C187-5FF0-A104DBCA2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0C878D-0F4E-139E-C349-38461E6B0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8A9EEC-A7D9-EC5B-E4E9-4E01C67DB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1C453B-1D3B-F0F6-8114-1CF62CBA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2DAA76-195A-EEA7-BE66-A3CDC37C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089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2B7E1-EBA7-AF4F-283B-3AF60DF5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3F1825-F354-56C0-E1B8-562DF426F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DAEE74-63F1-4019-1E92-9502D0636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9F720C-4254-D1A0-B336-317D969CE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EE640F-1209-789A-B72B-C2488560E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C37A8AC-BB9C-81E6-F1CC-31AE1B66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776CE8D-C3EC-72A5-71CE-F7021EEE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4CE9239-3189-446C-1CC9-92A47A74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6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D3183-3148-A309-4478-69AD636C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C383D5-5298-B5F2-6669-A5FE7054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4D00CC-8010-B31A-0000-CA929A9B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D8775D-5D18-C9A6-AC71-F54314E2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15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65A1BB-C23D-EBE6-3B8B-F481FD63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3CC01E-80B8-F83C-78C3-839FA61A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1D20CF-C051-D4D0-56AC-5624B77F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91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5C9AB-D4E9-7C04-A032-378A2107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CA960-4399-4058-B0C2-6529934DC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6E66EF-0615-FC74-EDDC-AE30D757B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2BB64A-5413-BC4E-9838-CAD549F1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D46154-53B4-3980-5FCB-CE9C1791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2D2A40-D13B-AE2C-EEDD-2A66FCB7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01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BE36D-F0D3-C974-017F-A6B33EA3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E370CB-1806-8348-ED4E-383733856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DE5D8E-4A99-1D7C-43B6-0BF3E0202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74BB52-734C-8CE3-03AC-A23A2912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6ABAC1-50C7-35CF-289E-8CD081A7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B4BCB3-9E56-9E3F-5941-46F2AB16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71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6020A7F-7BB1-70D4-2AEA-2A95AE40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8980C9-1618-1F94-2893-D6C84C835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8D262-B44F-838A-61BA-B1DD1BCDE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7F7DB-06AF-1A47-9776-59D5EE74D9CF}" type="datetimeFigureOut">
              <a:rPr lang="de-DE" smtClean="0"/>
              <a:t>11.11.22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C7B7F9-55BD-821C-F078-E25C6C8B2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F5596F-2161-1791-8D11-1C3D49A01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2D87-2309-0E4A-80E2-3AC2E98056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44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CEF2A67-8FC2-7604-B4CC-9249D09A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5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D4407A-E880-3C35-F900-E80FC8D3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15" y="0"/>
            <a:ext cx="9055769" cy="6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9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07E7D10-106D-2CDD-0D7F-4C78E8FB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6B1A8D-F639-36A9-ACEB-24D33B31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26" y="-1"/>
            <a:ext cx="935254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1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DDD69A4-9B9E-5DEE-87E0-5B5D6503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A1EA8BD-67B3-3B4D-A9B6-63600C52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86" y="0"/>
            <a:ext cx="914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BA28AC3-BC46-DC06-D198-80EF161B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86" y="0"/>
            <a:ext cx="914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3BC1408-B5DB-61A6-E2C7-439ECBDA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86" y="0"/>
            <a:ext cx="914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60D061B-A0A5-2FF9-C103-1823DD27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3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A107D00-7975-DB41-45D6-523AC692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1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68F194-7E02-D730-45BD-A9968774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8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4C889FD-A16D-3CAF-FC50-617E0A5C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86" y="0"/>
            <a:ext cx="914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BBBF68D-3A90-F4A6-DECB-DEBBD7FB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86" y="0"/>
            <a:ext cx="914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2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Alberije Osaj</dc:creator>
  <cp:lastModifiedBy>Alberije Osaj</cp:lastModifiedBy>
  <cp:revision>1</cp:revision>
  <dcterms:created xsi:type="dcterms:W3CDTF">2022-11-11T01:51:27Z</dcterms:created>
  <dcterms:modified xsi:type="dcterms:W3CDTF">2022-11-11T02:01:05Z</dcterms:modified>
</cp:coreProperties>
</file>